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11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25694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Global Warming: The Urgent Planetary Crisis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2566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Join us on a journey to explore the alarming reality of global warming, its causes, effects, and the strategies we can implement to combat it. Let's take action now!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84DB3-B11B-FDD2-0053-D12A0BF90748}"/>
              </a:ext>
            </a:extLst>
          </p:cNvPr>
          <p:cNvSpPr/>
          <p:nvPr/>
        </p:nvSpPr>
        <p:spPr>
          <a:xfrm>
            <a:off x="9143999" y="0"/>
            <a:ext cx="5486401" cy="8163585"/>
          </a:xfrm>
          <a:custGeom>
            <a:avLst/>
            <a:gdLst>
              <a:gd name="connsiteX0" fmla="*/ 0 w 5486401"/>
              <a:gd name="connsiteY0" fmla="*/ 0 h 8163585"/>
              <a:gd name="connsiteX1" fmla="*/ 438912 w 5486401"/>
              <a:gd name="connsiteY1" fmla="*/ 0 h 8163585"/>
              <a:gd name="connsiteX2" fmla="*/ 932688 w 5486401"/>
              <a:gd name="connsiteY2" fmla="*/ 0 h 8163585"/>
              <a:gd name="connsiteX3" fmla="*/ 1481328 w 5486401"/>
              <a:gd name="connsiteY3" fmla="*/ 0 h 8163585"/>
              <a:gd name="connsiteX4" fmla="*/ 1920240 w 5486401"/>
              <a:gd name="connsiteY4" fmla="*/ 0 h 8163585"/>
              <a:gd name="connsiteX5" fmla="*/ 2468880 w 5486401"/>
              <a:gd name="connsiteY5" fmla="*/ 0 h 8163585"/>
              <a:gd name="connsiteX6" fmla="*/ 2962657 w 5486401"/>
              <a:gd name="connsiteY6" fmla="*/ 0 h 8163585"/>
              <a:gd name="connsiteX7" fmla="*/ 3456433 w 5486401"/>
              <a:gd name="connsiteY7" fmla="*/ 0 h 8163585"/>
              <a:gd name="connsiteX8" fmla="*/ 4114801 w 5486401"/>
              <a:gd name="connsiteY8" fmla="*/ 0 h 8163585"/>
              <a:gd name="connsiteX9" fmla="*/ 4608577 w 5486401"/>
              <a:gd name="connsiteY9" fmla="*/ 0 h 8163585"/>
              <a:gd name="connsiteX10" fmla="*/ 5486401 w 5486401"/>
              <a:gd name="connsiteY10" fmla="*/ 0 h 8163585"/>
              <a:gd name="connsiteX11" fmla="*/ 5486401 w 5486401"/>
              <a:gd name="connsiteY11" fmla="*/ 746385 h 8163585"/>
              <a:gd name="connsiteX12" fmla="*/ 5486401 w 5486401"/>
              <a:gd name="connsiteY12" fmla="*/ 1247862 h 8163585"/>
              <a:gd name="connsiteX13" fmla="*/ 5486401 w 5486401"/>
              <a:gd name="connsiteY13" fmla="*/ 1586068 h 8163585"/>
              <a:gd name="connsiteX14" fmla="*/ 5486401 w 5486401"/>
              <a:gd name="connsiteY14" fmla="*/ 2169181 h 8163585"/>
              <a:gd name="connsiteX15" fmla="*/ 5486401 w 5486401"/>
              <a:gd name="connsiteY15" fmla="*/ 2670659 h 8163585"/>
              <a:gd name="connsiteX16" fmla="*/ 5486401 w 5486401"/>
              <a:gd name="connsiteY16" fmla="*/ 3335408 h 8163585"/>
              <a:gd name="connsiteX17" fmla="*/ 5486401 w 5486401"/>
              <a:gd name="connsiteY17" fmla="*/ 3755249 h 8163585"/>
              <a:gd name="connsiteX18" fmla="*/ 5486401 w 5486401"/>
              <a:gd name="connsiteY18" fmla="*/ 4256726 h 8163585"/>
              <a:gd name="connsiteX19" fmla="*/ 5486401 w 5486401"/>
              <a:gd name="connsiteY19" fmla="*/ 4921476 h 8163585"/>
              <a:gd name="connsiteX20" fmla="*/ 5486401 w 5486401"/>
              <a:gd name="connsiteY20" fmla="*/ 5586225 h 8163585"/>
              <a:gd name="connsiteX21" fmla="*/ 5486401 w 5486401"/>
              <a:gd name="connsiteY21" fmla="*/ 6087702 h 8163585"/>
              <a:gd name="connsiteX22" fmla="*/ 5486401 w 5486401"/>
              <a:gd name="connsiteY22" fmla="*/ 6670815 h 8163585"/>
              <a:gd name="connsiteX23" fmla="*/ 5486401 w 5486401"/>
              <a:gd name="connsiteY23" fmla="*/ 7172293 h 8163585"/>
              <a:gd name="connsiteX24" fmla="*/ 5486401 w 5486401"/>
              <a:gd name="connsiteY24" fmla="*/ 8163585 h 8163585"/>
              <a:gd name="connsiteX25" fmla="*/ 4828033 w 5486401"/>
              <a:gd name="connsiteY25" fmla="*/ 8163585 h 8163585"/>
              <a:gd name="connsiteX26" fmla="*/ 4224529 w 5486401"/>
              <a:gd name="connsiteY26" fmla="*/ 8163585 h 8163585"/>
              <a:gd name="connsiteX27" fmla="*/ 3621025 w 5486401"/>
              <a:gd name="connsiteY27" fmla="*/ 8163585 h 8163585"/>
              <a:gd name="connsiteX28" fmla="*/ 3017521 w 5486401"/>
              <a:gd name="connsiteY28" fmla="*/ 8163585 h 8163585"/>
              <a:gd name="connsiteX29" fmla="*/ 2468880 w 5486401"/>
              <a:gd name="connsiteY29" fmla="*/ 8163585 h 8163585"/>
              <a:gd name="connsiteX30" fmla="*/ 1810512 w 5486401"/>
              <a:gd name="connsiteY30" fmla="*/ 8163585 h 8163585"/>
              <a:gd name="connsiteX31" fmla="*/ 1261872 w 5486401"/>
              <a:gd name="connsiteY31" fmla="*/ 8163585 h 8163585"/>
              <a:gd name="connsiteX32" fmla="*/ 713232 w 5486401"/>
              <a:gd name="connsiteY32" fmla="*/ 8163585 h 8163585"/>
              <a:gd name="connsiteX33" fmla="*/ 0 w 5486401"/>
              <a:gd name="connsiteY33" fmla="*/ 8163585 h 8163585"/>
              <a:gd name="connsiteX34" fmla="*/ 0 w 5486401"/>
              <a:gd name="connsiteY34" fmla="*/ 7498836 h 8163585"/>
              <a:gd name="connsiteX35" fmla="*/ 0 w 5486401"/>
              <a:gd name="connsiteY35" fmla="*/ 6997359 h 8163585"/>
              <a:gd name="connsiteX36" fmla="*/ 0 w 5486401"/>
              <a:gd name="connsiteY36" fmla="*/ 6659153 h 8163585"/>
              <a:gd name="connsiteX37" fmla="*/ 0 w 5486401"/>
              <a:gd name="connsiteY37" fmla="*/ 5994404 h 8163585"/>
              <a:gd name="connsiteX38" fmla="*/ 0 w 5486401"/>
              <a:gd name="connsiteY38" fmla="*/ 5411291 h 8163585"/>
              <a:gd name="connsiteX39" fmla="*/ 0 w 5486401"/>
              <a:gd name="connsiteY39" fmla="*/ 4746542 h 8163585"/>
              <a:gd name="connsiteX40" fmla="*/ 0 w 5486401"/>
              <a:gd name="connsiteY40" fmla="*/ 4408336 h 8163585"/>
              <a:gd name="connsiteX41" fmla="*/ 0 w 5486401"/>
              <a:gd name="connsiteY41" fmla="*/ 3825223 h 8163585"/>
              <a:gd name="connsiteX42" fmla="*/ 0 w 5486401"/>
              <a:gd name="connsiteY42" fmla="*/ 3160474 h 8163585"/>
              <a:gd name="connsiteX43" fmla="*/ 0 w 5486401"/>
              <a:gd name="connsiteY43" fmla="*/ 2414089 h 8163585"/>
              <a:gd name="connsiteX44" fmla="*/ 0 w 5486401"/>
              <a:gd name="connsiteY44" fmla="*/ 1912611 h 8163585"/>
              <a:gd name="connsiteX45" fmla="*/ 0 w 5486401"/>
              <a:gd name="connsiteY45" fmla="*/ 1329498 h 8163585"/>
              <a:gd name="connsiteX46" fmla="*/ 0 w 5486401"/>
              <a:gd name="connsiteY46" fmla="*/ 991292 h 8163585"/>
              <a:gd name="connsiteX47" fmla="*/ 0 w 5486401"/>
              <a:gd name="connsiteY47" fmla="*/ 0 h 816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86401" h="8163585" fill="none" extrusionOk="0">
                <a:moveTo>
                  <a:pt x="0" y="0"/>
                </a:moveTo>
                <a:cubicBezTo>
                  <a:pt x="103362" y="-8127"/>
                  <a:pt x="267658" y="553"/>
                  <a:pt x="438912" y="0"/>
                </a:cubicBezTo>
                <a:cubicBezTo>
                  <a:pt x="610166" y="-553"/>
                  <a:pt x="724546" y="41593"/>
                  <a:pt x="932688" y="0"/>
                </a:cubicBezTo>
                <a:cubicBezTo>
                  <a:pt x="1140830" y="-41593"/>
                  <a:pt x="1245076" y="17925"/>
                  <a:pt x="1481328" y="0"/>
                </a:cubicBezTo>
                <a:cubicBezTo>
                  <a:pt x="1717580" y="-17925"/>
                  <a:pt x="1751970" y="32959"/>
                  <a:pt x="1920240" y="0"/>
                </a:cubicBezTo>
                <a:cubicBezTo>
                  <a:pt x="2088510" y="-32959"/>
                  <a:pt x="2323590" y="21012"/>
                  <a:pt x="2468880" y="0"/>
                </a:cubicBezTo>
                <a:cubicBezTo>
                  <a:pt x="2614170" y="-21012"/>
                  <a:pt x="2779344" y="18880"/>
                  <a:pt x="2962657" y="0"/>
                </a:cubicBezTo>
                <a:cubicBezTo>
                  <a:pt x="3145970" y="-18880"/>
                  <a:pt x="3314641" y="42717"/>
                  <a:pt x="3456433" y="0"/>
                </a:cubicBezTo>
                <a:cubicBezTo>
                  <a:pt x="3598225" y="-42717"/>
                  <a:pt x="3912142" y="65137"/>
                  <a:pt x="4114801" y="0"/>
                </a:cubicBezTo>
                <a:cubicBezTo>
                  <a:pt x="4317460" y="-65137"/>
                  <a:pt x="4483355" y="11874"/>
                  <a:pt x="4608577" y="0"/>
                </a:cubicBezTo>
                <a:cubicBezTo>
                  <a:pt x="4733799" y="-11874"/>
                  <a:pt x="5292297" y="38917"/>
                  <a:pt x="5486401" y="0"/>
                </a:cubicBezTo>
                <a:cubicBezTo>
                  <a:pt x="5496878" y="187006"/>
                  <a:pt x="5453509" y="388335"/>
                  <a:pt x="5486401" y="746385"/>
                </a:cubicBezTo>
                <a:cubicBezTo>
                  <a:pt x="5519293" y="1104436"/>
                  <a:pt x="5467614" y="1061276"/>
                  <a:pt x="5486401" y="1247862"/>
                </a:cubicBezTo>
                <a:cubicBezTo>
                  <a:pt x="5505188" y="1434448"/>
                  <a:pt x="5466148" y="1482074"/>
                  <a:pt x="5486401" y="1586068"/>
                </a:cubicBezTo>
                <a:cubicBezTo>
                  <a:pt x="5506654" y="1690062"/>
                  <a:pt x="5480447" y="1925250"/>
                  <a:pt x="5486401" y="2169181"/>
                </a:cubicBezTo>
                <a:cubicBezTo>
                  <a:pt x="5492355" y="2413112"/>
                  <a:pt x="5438319" y="2434285"/>
                  <a:pt x="5486401" y="2670659"/>
                </a:cubicBezTo>
                <a:cubicBezTo>
                  <a:pt x="5534483" y="2907033"/>
                  <a:pt x="5408001" y="3192118"/>
                  <a:pt x="5486401" y="3335408"/>
                </a:cubicBezTo>
                <a:cubicBezTo>
                  <a:pt x="5564801" y="3478698"/>
                  <a:pt x="5482546" y="3554164"/>
                  <a:pt x="5486401" y="3755249"/>
                </a:cubicBezTo>
                <a:cubicBezTo>
                  <a:pt x="5490256" y="3956334"/>
                  <a:pt x="5481790" y="4067367"/>
                  <a:pt x="5486401" y="4256726"/>
                </a:cubicBezTo>
                <a:cubicBezTo>
                  <a:pt x="5491012" y="4446085"/>
                  <a:pt x="5481419" y="4662652"/>
                  <a:pt x="5486401" y="4921476"/>
                </a:cubicBezTo>
                <a:cubicBezTo>
                  <a:pt x="5491383" y="5180300"/>
                  <a:pt x="5439849" y="5297450"/>
                  <a:pt x="5486401" y="5586225"/>
                </a:cubicBezTo>
                <a:cubicBezTo>
                  <a:pt x="5532953" y="5875000"/>
                  <a:pt x="5442104" y="5953734"/>
                  <a:pt x="5486401" y="6087702"/>
                </a:cubicBezTo>
                <a:cubicBezTo>
                  <a:pt x="5530698" y="6221670"/>
                  <a:pt x="5462663" y="6536449"/>
                  <a:pt x="5486401" y="6670815"/>
                </a:cubicBezTo>
                <a:cubicBezTo>
                  <a:pt x="5510139" y="6805181"/>
                  <a:pt x="5440676" y="7011483"/>
                  <a:pt x="5486401" y="7172293"/>
                </a:cubicBezTo>
                <a:cubicBezTo>
                  <a:pt x="5532126" y="7333103"/>
                  <a:pt x="5474995" y="7919176"/>
                  <a:pt x="5486401" y="8163585"/>
                </a:cubicBezTo>
                <a:cubicBezTo>
                  <a:pt x="5170046" y="8201636"/>
                  <a:pt x="5045835" y="8100375"/>
                  <a:pt x="4828033" y="8163585"/>
                </a:cubicBezTo>
                <a:cubicBezTo>
                  <a:pt x="4610231" y="8226795"/>
                  <a:pt x="4514294" y="8160595"/>
                  <a:pt x="4224529" y="8163585"/>
                </a:cubicBezTo>
                <a:cubicBezTo>
                  <a:pt x="3934764" y="8166575"/>
                  <a:pt x="3812220" y="8148459"/>
                  <a:pt x="3621025" y="8163585"/>
                </a:cubicBezTo>
                <a:cubicBezTo>
                  <a:pt x="3429830" y="8178711"/>
                  <a:pt x="3308602" y="8117928"/>
                  <a:pt x="3017521" y="8163585"/>
                </a:cubicBezTo>
                <a:cubicBezTo>
                  <a:pt x="2726440" y="8209242"/>
                  <a:pt x="2651975" y="8110134"/>
                  <a:pt x="2468880" y="8163585"/>
                </a:cubicBezTo>
                <a:cubicBezTo>
                  <a:pt x="2285785" y="8217036"/>
                  <a:pt x="2126641" y="8099263"/>
                  <a:pt x="1810512" y="8163585"/>
                </a:cubicBezTo>
                <a:cubicBezTo>
                  <a:pt x="1494383" y="8227907"/>
                  <a:pt x="1387840" y="8109900"/>
                  <a:pt x="1261872" y="8163585"/>
                </a:cubicBezTo>
                <a:cubicBezTo>
                  <a:pt x="1135904" y="8217270"/>
                  <a:pt x="922861" y="8145223"/>
                  <a:pt x="713232" y="8163585"/>
                </a:cubicBezTo>
                <a:cubicBezTo>
                  <a:pt x="503603" y="8181947"/>
                  <a:pt x="256457" y="8157922"/>
                  <a:pt x="0" y="8163585"/>
                </a:cubicBezTo>
                <a:cubicBezTo>
                  <a:pt x="-67285" y="7883965"/>
                  <a:pt x="36372" y="7822355"/>
                  <a:pt x="0" y="7498836"/>
                </a:cubicBezTo>
                <a:cubicBezTo>
                  <a:pt x="-36372" y="7175317"/>
                  <a:pt x="9861" y="7105267"/>
                  <a:pt x="0" y="6997359"/>
                </a:cubicBezTo>
                <a:cubicBezTo>
                  <a:pt x="-9861" y="6889451"/>
                  <a:pt x="32690" y="6765400"/>
                  <a:pt x="0" y="6659153"/>
                </a:cubicBezTo>
                <a:cubicBezTo>
                  <a:pt x="-32690" y="6552906"/>
                  <a:pt x="67182" y="6214732"/>
                  <a:pt x="0" y="5994404"/>
                </a:cubicBezTo>
                <a:cubicBezTo>
                  <a:pt x="-67182" y="5774076"/>
                  <a:pt x="30711" y="5596041"/>
                  <a:pt x="0" y="5411291"/>
                </a:cubicBezTo>
                <a:cubicBezTo>
                  <a:pt x="-30711" y="5226541"/>
                  <a:pt x="55861" y="4919803"/>
                  <a:pt x="0" y="4746542"/>
                </a:cubicBezTo>
                <a:cubicBezTo>
                  <a:pt x="-55861" y="4573281"/>
                  <a:pt x="35429" y="4477594"/>
                  <a:pt x="0" y="4408336"/>
                </a:cubicBezTo>
                <a:cubicBezTo>
                  <a:pt x="-35429" y="4339078"/>
                  <a:pt x="14185" y="4022879"/>
                  <a:pt x="0" y="3825223"/>
                </a:cubicBezTo>
                <a:cubicBezTo>
                  <a:pt x="-14185" y="3627567"/>
                  <a:pt x="61583" y="3375932"/>
                  <a:pt x="0" y="3160474"/>
                </a:cubicBezTo>
                <a:cubicBezTo>
                  <a:pt x="-61583" y="2945016"/>
                  <a:pt x="85577" y="2684876"/>
                  <a:pt x="0" y="2414089"/>
                </a:cubicBezTo>
                <a:cubicBezTo>
                  <a:pt x="-85577" y="2143302"/>
                  <a:pt x="34694" y="2097184"/>
                  <a:pt x="0" y="1912611"/>
                </a:cubicBezTo>
                <a:cubicBezTo>
                  <a:pt x="-34694" y="1728038"/>
                  <a:pt x="58885" y="1527485"/>
                  <a:pt x="0" y="1329498"/>
                </a:cubicBezTo>
                <a:cubicBezTo>
                  <a:pt x="-58885" y="1131511"/>
                  <a:pt x="15614" y="1143877"/>
                  <a:pt x="0" y="991292"/>
                </a:cubicBezTo>
                <a:cubicBezTo>
                  <a:pt x="-15614" y="838707"/>
                  <a:pt x="56677" y="370930"/>
                  <a:pt x="0" y="0"/>
                </a:cubicBezTo>
                <a:close/>
              </a:path>
              <a:path w="5486401" h="8163585" stroke="0" extrusionOk="0">
                <a:moveTo>
                  <a:pt x="0" y="0"/>
                </a:moveTo>
                <a:cubicBezTo>
                  <a:pt x="181127" y="-28562"/>
                  <a:pt x="272042" y="35746"/>
                  <a:pt x="384048" y="0"/>
                </a:cubicBezTo>
                <a:cubicBezTo>
                  <a:pt x="496054" y="-35746"/>
                  <a:pt x="757336" y="19853"/>
                  <a:pt x="877824" y="0"/>
                </a:cubicBezTo>
                <a:cubicBezTo>
                  <a:pt x="998312" y="-19853"/>
                  <a:pt x="1276602" y="55970"/>
                  <a:pt x="1481328" y="0"/>
                </a:cubicBezTo>
                <a:cubicBezTo>
                  <a:pt x="1686054" y="-55970"/>
                  <a:pt x="1838096" y="28726"/>
                  <a:pt x="2029968" y="0"/>
                </a:cubicBezTo>
                <a:cubicBezTo>
                  <a:pt x="2221840" y="-28726"/>
                  <a:pt x="2339375" y="881"/>
                  <a:pt x="2633472" y="0"/>
                </a:cubicBezTo>
                <a:cubicBezTo>
                  <a:pt x="2927569" y="-881"/>
                  <a:pt x="2893228" y="29028"/>
                  <a:pt x="3017521" y="0"/>
                </a:cubicBezTo>
                <a:cubicBezTo>
                  <a:pt x="3141814" y="-29028"/>
                  <a:pt x="3429305" y="3347"/>
                  <a:pt x="3566161" y="0"/>
                </a:cubicBezTo>
                <a:cubicBezTo>
                  <a:pt x="3703017" y="-3347"/>
                  <a:pt x="4033609" y="47908"/>
                  <a:pt x="4169665" y="0"/>
                </a:cubicBezTo>
                <a:cubicBezTo>
                  <a:pt x="4305721" y="-47908"/>
                  <a:pt x="4616335" y="67821"/>
                  <a:pt x="4828033" y="0"/>
                </a:cubicBezTo>
                <a:cubicBezTo>
                  <a:pt x="5039731" y="-67821"/>
                  <a:pt x="5256951" y="53936"/>
                  <a:pt x="5486401" y="0"/>
                </a:cubicBezTo>
                <a:cubicBezTo>
                  <a:pt x="5506773" y="184996"/>
                  <a:pt x="5465381" y="305059"/>
                  <a:pt x="5486401" y="419842"/>
                </a:cubicBezTo>
                <a:cubicBezTo>
                  <a:pt x="5507421" y="534625"/>
                  <a:pt x="5478977" y="1003931"/>
                  <a:pt x="5486401" y="1166226"/>
                </a:cubicBezTo>
                <a:cubicBezTo>
                  <a:pt x="5493825" y="1328521"/>
                  <a:pt x="5435306" y="1651381"/>
                  <a:pt x="5486401" y="1912611"/>
                </a:cubicBezTo>
                <a:cubicBezTo>
                  <a:pt x="5537496" y="2173841"/>
                  <a:pt x="5446547" y="2324693"/>
                  <a:pt x="5486401" y="2495725"/>
                </a:cubicBezTo>
                <a:cubicBezTo>
                  <a:pt x="5526255" y="2666757"/>
                  <a:pt x="5434783" y="2820550"/>
                  <a:pt x="5486401" y="3078838"/>
                </a:cubicBezTo>
                <a:cubicBezTo>
                  <a:pt x="5538019" y="3337126"/>
                  <a:pt x="5450116" y="3380233"/>
                  <a:pt x="5486401" y="3580315"/>
                </a:cubicBezTo>
                <a:cubicBezTo>
                  <a:pt x="5522686" y="3780397"/>
                  <a:pt x="5477872" y="3913766"/>
                  <a:pt x="5486401" y="4163428"/>
                </a:cubicBezTo>
                <a:cubicBezTo>
                  <a:pt x="5494930" y="4413090"/>
                  <a:pt x="5456304" y="4458351"/>
                  <a:pt x="5486401" y="4583270"/>
                </a:cubicBezTo>
                <a:cubicBezTo>
                  <a:pt x="5516498" y="4708189"/>
                  <a:pt x="5469862" y="4816329"/>
                  <a:pt x="5486401" y="5003111"/>
                </a:cubicBezTo>
                <a:cubicBezTo>
                  <a:pt x="5502940" y="5189893"/>
                  <a:pt x="5449501" y="5386123"/>
                  <a:pt x="5486401" y="5586225"/>
                </a:cubicBezTo>
                <a:cubicBezTo>
                  <a:pt x="5523301" y="5786327"/>
                  <a:pt x="5438928" y="5971311"/>
                  <a:pt x="5486401" y="6087702"/>
                </a:cubicBezTo>
                <a:cubicBezTo>
                  <a:pt x="5533874" y="6204093"/>
                  <a:pt x="5428308" y="6442778"/>
                  <a:pt x="5486401" y="6589179"/>
                </a:cubicBezTo>
                <a:cubicBezTo>
                  <a:pt x="5544494" y="6735580"/>
                  <a:pt x="5439057" y="7016512"/>
                  <a:pt x="5486401" y="7172293"/>
                </a:cubicBezTo>
                <a:cubicBezTo>
                  <a:pt x="5533745" y="7328074"/>
                  <a:pt x="5460386" y="7407739"/>
                  <a:pt x="5486401" y="7510498"/>
                </a:cubicBezTo>
                <a:cubicBezTo>
                  <a:pt x="5512416" y="7613257"/>
                  <a:pt x="5454925" y="7926207"/>
                  <a:pt x="5486401" y="8163585"/>
                </a:cubicBezTo>
                <a:cubicBezTo>
                  <a:pt x="5373265" y="8163744"/>
                  <a:pt x="5231560" y="8139893"/>
                  <a:pt x="4992625" y="8163585"/>
                </a:cubicBezTo>
                <a:cubicBezTo>
                  <a:pt x="4753690" y="8187277"/>
                  <a:pt x="4534325" y="8103272"/>
                  <a:pt x="4334257" y="8163585"/>
                </a:cubicBezTo>
                <a:cubicBezTo>
                  <a:pt x="4134189" y="8223898"/>
                  <a:pt x="4095177" y="8161099"/>
                  <a:pt x="3950209" y="8163585"/>
                </a:cubicBezTo>
                <a:cubicBezTo>
                  <a:pt x="3805241" y="8166071"/>
                  <a:pt x="3654235" y="8111095"/>
                  <a:pt x="3401569" y="8163585"/>
                </a:cubicBezTo>
                <a:cubicBezTo>
                  <a:pt x="3148903" y="8216075"/>
                  <a:pt x="3078425" y="8104209"/>
                  <a:pt x="2852929" y="8163585"/>
                </a:cubicBezTo>
                <a:cubicBezTo>
                  <a:pt x="2627433" y="8222961"/>
                  <a:pt x="2623747" y="8132138"/>
                  <a:pt x="2414016" y="8163585"/>
                </a:cubicBezTo>
                <a:cubicBezTo>
                  <a:pt x="2204285" y="8195032"/>
                  <a:pt x="2028502" y="8093795"/>
                  <a:pt x="1810512" y="8163585"/>
                </a:cubicBezTo>
                <a:cubicBezTo>
                  <a:pt x="1592522" y="8233375"/>
                  <a:pt x="1295873" y="8152837"/>
                  <a:pt x="1152144" y="8163585"/>
                </a:cubicBezTo>
                <a:cubicBezTo>
                  <a:pt x="1008415" y="8174333"/>
                  <a:pt x="825978" y="8135272"/>
                  <a:pt x="658368" y="8163585"/>
                </a:cubicBezTo>
                <a:cubicBezTo>
                  <a:pt x="490758" y="8191898"/>
                  <a:pt x="274818" y="8092113"/>
                  <a:pt x="0" y="8163585"/>
                </a:cubicBezTo>
                <a:cubicBezTo>
                  <a:pt x="-72033" y="7907109"/>
                  <a:pt x="22290" y="7762464"/>
                  <a:pt x="0" y="7498836"/>
                </a:cubicBezTo>
                <a:cubicBezTo>
                  <a:pt x="-22290" y="7235208"/>
                  <a:pt x="63086" y="7041920"/>
                  <a:pt x="0" y="6834087"/>
                </a:cubicBezTo>
                <a:cubicBezTo>
                  <a:pt x="-63086" y="6626254"/>
                  <a:pt x="13304" y="6489409"/>
                  <a:pt x="0" y="6169338"/>
                </a:cubicBezTo>
                <a:cubicBezTo>
                  <a:pt x="-13304" y="5849267"/>
                  <a:pt x="22359" y="5829225"/>
                  <a:pt x="0" y="5667860"/>
                </a:cubicBezTo>
                <a:cubicBezTo>
                  <a:pt x="-22359" y="5506495"/>
                  <a:pt x="42685" y="5325669"/>
                  <a:pt x="0" y="5166383"/>
                </a:cubicBezTo>
                <a:cubicBezTo>
                  <a:pt x="-42685" y="5007097"/>
                  <a:pt x="55717" y="4793863"/>
                  <a:pt x="0" y="4664906"/>
                </a:cubicBezTo>
                <a:cubicBezTo>
                  <a:pt x="-55717" y="4535949"/>
                  <a:pt x="7847" y="4269844"/>
                  <a:pt x="0" y="3918521"/>
                </a:cubicBezTo>
                <a:cubicBezTo>
                  <a:pt x="-7847" y="3567198"/>
                  <a:pt x="22660" y="3496938"/>
                  <a:pt x="0" y="3253772"/>
                </a:cubicBezTo>
                <a:cubicBezTo>
                  <a:pt x="-22660" y="3010606"/>
                  <a:pt x="62265" y="2931589"/>
                  <a:pt x="0" y="2670659"/>
                </a:cubicBezTo>
                <a:cubicBezTo>
                  <a:pt x="-62265" y="2409729"/>
                  <a:pt x="35632" y="2448351"/>
                  <a:pt x="0" y="2332453"/>
                </a:cubicBezTo>
                <a:cubicBezTo>
                  <a:pt x="-35632" y="2216555"/>
                  <a:pt x="18064" y="1964393"/>
                  <a:pt x="0" y="1830975"/>
                </a:cubicBezTo>
                <a:cubicBezTo>
                  <a:pt x="-18064" y="1697557"/>
                  <a:pt x="37056" y="1624089"/>
                  <a:pt x="0" y="1492770"/>
                </a:cubicBezTo>
                <a:cubicBezTo>
                  <a:pt x="-37056" y="1361451"/>
                  <a:pt x="2406" y="1323273"/>
                  <a:pt x="0" y="1154564"/>
                </a:cubicBezTo>
                <a:cubicBezTo>
                  <a:pt x="-2406" y="985855"/>
                  <a:pt x="49241" y="791781"/>
                  <a:pt x="0" y="653087"/>
                </a:cubicBezTo>
                <a:cubicBezTo>
                  <a:pt x="-49241" y="514393"/>
                  <a:pt x="21597" y="264109"/>
                  <a:pt x="0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883308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266509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Introduction/Overview of Global Warming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4498181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Global warming refers to the long-term increase in Earth's average temperature. The primary cause is the greenhouse effect, where certain gases trap heat in the atmosphere. This leads to various severe consequences for our planet.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275727" y="968704"/>
            <a:ext cx="4778573" cy="527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55"/>
              </a:lnSpc>
              <a:buNone/>
            </a:pPr>
            <a:r>
              <a:rPr lang="en-US" sz="4370" b="1" kern="0" spc="-10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Causes of Global Warming</a:t>
            </a:r>
            <a:endParaRPr lang="en-US" sz="4370" dirty="0"/>
          </a:p>
        </p:txBody>
      </p:sp>
      <p:sp>
        <p:nvSpPr>
          <p:cNvPr id="9" name="Text 6"/>
          <p:cNvSpPr/>
          <p:nvPr/>
        </p:nvSpPr>
        <p:spPr>
          <a:xfrm>
            <a:off x="8075583" y="2268833"/>
            <a:ext cx="1839397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2190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Burning Fossil Fuels</a:t>
            </a:r>
            <a:endParaRPr lang="en-US" sz="2190" dirty="0"/>
          </a:p>
        </p:txBody>
      </p:sp>
      <p:sp>
        <p:nvSpPr>
          <p:cNvPr id="10" name="Text 7"/>
          <p:cNvSpPr/>
          <p:nvPr/>
        </p:nvSpPr>
        <p:spPr>
          <a:xfrm>
            <a:off x="8075583" y="2634679"/>
            <a:ext cx="2846070" cy="13501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Human activities, including the burning of coal, oil, and gas, release large amounts of greenhouse gases, such as carbon dioxide (CO2), into the atmosphere.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070875" y="3356861"/>
            <a:ext cx="1688663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078"/>
              </a:lnSpc>
              <a:buNone/>
            </a:pPr>
            <a:r>
              <a:rPr lang="en-US" sz="2190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Deforestation</a:t>
            </a:r>
            <a:endParaRPr lang="en-US" sz="2190" dirty="0"/>
          </a:p>
        </p:txBody>
      </p:sp>
      <p:sp>
        <p:nvSpPr>
          <p:cNvPr id="15" name="Text 12"/>
          <p:cNvSpPr/>
          <p:nvPr/>
        </p:nvSpPr>
        <p:spPr>
          <a:xfrm>
            <a:off x="2896322" y="3745532"/>
            <a:ext cx="2846070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28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Massive deforestation contributes to global warming as trees absorb CO2 and their removal reduces the planet's capacity to absorb it.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060909" y="5285187"/>
            <a:ext cx="1869877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2190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Industrial Processes</a:t>
            </a:r>
            <a:endParaRPr lang="en-US" sz="2190" dirty="0"/>
          </a:p>
        </p:txBody>
      </p:sp>
      <p:sp>
        <p:nvSpPr>
          <p:cNvPr id="20" name="Text 17"/>
          <p:cNvSpPr/>
          <p:nvPr/>
        </p:nvSpPr>
        <p:spPr>
          <a:xfrm>
            <a:off x="8060909" y="5647555"/>
            <a:ext cx="2846070" cy="13501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Industrial activities, such as cement production and chemical manufacturing, emit greenhouse gases, amplifying the planet's warming.</a:t>
            </a:r>
            <a:endParaRPr lang="en-US" sz="1750" dirty="0"/>
          </a:p>
        </p:txBody>
      </p:sp>
      <p:sp>
        <p:nvSpPr>
          <p:cNvPr id="45" name="Shape 2">
            <a:extLst>
              <a:ext uri="{FF2B5EF4-FFF2-40B4-BE49-F238E27FC236}">
                <a16:creationId xmlns:a16="http://schemas.microsoft.com/office/drawing/2014/main" id="{C72F8A89-2844-0A8A-5E25-7E666D2CF2F7}"/>
              </a:ext>
            </a:extLst>
          </p:cNvPr>
          <p:cNvSpPr/>
          <p:nvPr/>
        </p:nvSpPr>
        <p:spPr>
          <a:xfrm>
            <a:off x="6896185" y="1961143"/>
            <a:ext cx="44410" cy="5803702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6" name="Shape 3">
            <a:extLst>
              <a:ext uri="{FF2B5EF4-FFF2-40B4-BE49-F238E27FC236}">
                <a16:creationId xmlns:a16="http://schemas.microsoft.com/office/drawing/2014/main" id="{3C1F9E21-67E3-D238-3C8B-FEB9507B7178}"/>
              </a:ext>
            </a:extLst>
          </p:cNvPr>
          <p:cNvSpPr/>
          <p:nvPr/>
        </p:nvSpPr>
        <p:spPr>
          <a:xfrm>
            <a:off x="7168303" y="2362443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7" name="Shape 4">
            <a:extLst>
              <a:ext uri="{FF2B5EF4-FFF2-40B4-BE49-F238E27FC236}">
                <a16:creationId xmlns:a16="http://schemas.microsoft.com/office/drawing/2014/main" id="{C378319B-1086-F76E-28DA-7E256771B186}"/>
              </a:ext>
            </a:extLst>
          </p:cNvPr>
          <p:cNvSpPr/>
          <p:nvPr/>
        </p:nvSpPr>
        <p:spPr>
          <a:xfrm>
            <a:off x="6668359" y="21347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F026341F-C00B-B160-A241-7F13ED18E374}"/>
              </a:ext>
            </a:extLst>
          </p:cNvPr>
          <p:cNvSpPr/>
          <p:nvPr/>
        </p:nvSpPr>
        <p:spPr>
          <a:xfrm>
            <a:off x="6849691" y="21764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49" name="Shape 8">
            <a:extLst>
              <a:ext uri="{FF2B5EF4-FFF2-40B4-BE49-F238E27FC236}">
                <a16:creationId xmlns:a16="http://schemas.microsoft.com/office/drawing/2014/main" id="{15D2FF9B-D9E9-5439-AFBD-3A77EE9EB862}"/>
              </a:ext>
            </a:extLst>
          </p:cNvPr>
          <p:cNvSpPr/>
          <p:nvPr/>
        </p:nvSpPr>
        <p:spPr>
          <a:xfrm>
            <a:off x="5890762" y="3473296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50" name="Shape 9">
            <a:extLst>
              <a:ext uri="{FF2B5EF4-FFF2-40B4-BE49-F238E27FC236}">
                <a16:creationId xmlns:a16="http://schemas.microsoft.com/office/drawing/2014/main" id="{0E949DF9-D2CF-5596-AEDD-9D9F5F8738BF}"/>
              </a:ext>
            </a:extLst>
          </p:cNvPr>
          <p:cNvSpPr/>
          <p:nvPr/>
        </p:nvSpPr>
        <p:spPr>
          <a:xfrm>
            <a:off x="6668359" y="32455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51" name="Text 10">
            <a:extLst>
              <a:ext uri="{FF2B5EF4-FFF2-40B4-BE49-F238E27FC236}">
                <a16:creationId xmlns:a16="http://schemas.microsoft.com/office/drawing/2014/main" id="{9AF41282-29F6-837D-49CC-DDED7EB814A3}"/>
              </a:ext>
            </a:extLst>
          </p:cNvPr>
          <p:cNvSpPr/>
          <p:nvPr/>
        </p:nvSpPr>
        <p:spPr>
          <a:xfrm>
            <a:off x="6815401" y="3287261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52" name="Shape 13">
            <a:extLst>
              <a:ext uri="{FF2B5EF4-FFF2-40B4-BE49-F238E27FC236}">
                <a16:creationId xmlns:a16="http://schemas.microsoft.com/office/drawing/2014/main" id="{0A4EFDDA-12DB-D6E3-7DD0-E774F58D7D0A}"/>
              </a:ext>
            </a:extLst>
          </p:cNvPr>
          <p:cNvSpPr/>
          <p:nvPr/>
        </p:nvSpPr>
        <p:spPr>
          <a:xfrm>
            <a:off x="7168303" y="5375319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53" name="Shape 14">
            <a:extLst>
              <a:ext uri="{FF2B5EF4-FFF2-40B4-BE49-F238E27FC236}">
                <a16:creationId xmlns:a16="http://schemas.microsoft.com/office/drawing/2014/main" id="{E0CBD140-85B7-0F47-615D-C50DF57AD612}"/>
              </a:ext>
            </a:extLst>
          </p:cNvPr>
          <p:cNvSpPr/>
          <p:nvPr/>
        </p:nvSpPr>
        <p:spPr>
          <a:xfrm>
            <a:off x="6668359" y="51476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54" name="Text 15">
            <a:extLst>
              <a:ext uri="{FF2B5EF4-FFF2-40B4-BE49-F238E27FC236}">
                <a16:creationId xmlns:a16="http://schemas.microsoft.com/office/drawing/2014/main" id="{E5352788-BA2A-468C-4BCE-CB5899772CD5}"/>
              </a:ext>
            </a:extLst>
          </p:cNvPr>
          <p:cNvSpPr/>
          <p:nvPr/>
        </p:nvSpPr>
        <p:spPr>
          <a:xfrm>
            <a:off x="6819211" y="518928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193483"/>
            <a:ext cx="6250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Effects of Global Warming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29721" y="2547461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25821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Rising Sea Levels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3151465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 temperatures increase, glaciers and ice caps melt, causing sea levels to rise and threatening coastal communities.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573327" y="2547461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582108"/>
            <a:ext cx="29638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Extreme Weather Events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151465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Global warming intensifies hurricanes, droughts, heatwaves, and other extreme weather phenomena, endangering human lives and ecosystems.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499241" y="501050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070503" y="5045154"/>
            <a:ext cx="30843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Disruption of Ecosystems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070503" y="5614511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Climate change disrupts natural habitats, leading to the loss of biodiversity and threatening countless plant and animal species.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569517" y="5010507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Health Impacts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614511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Rising temperatures can exacerbate the spread of vector-borne diseases, affect air quality, and harm human health and well-being.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758071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Mitigation and Adaptation Strategies for Global Warming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591157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777859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Renewable Energy Transition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694402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Accelerating the shift towards renewable energy sources like solar and wind power is crucial to reducing greenhouse gas emissions.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591157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777859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Carbon Capture and Storage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694402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Developing and implementing technologies to capture and store CO2 emissions can help mitigate global warming.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591157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777978"/>
            <a:ext cx="28876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Nature-Based Solutions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347335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Protecting and restoring natural ecosystems, such as forests and wetlands, can absorb CO2 and enhance climate resilience.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451973" y="598289"/>
            <a:ext cx="9726454" cy="1359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53"/>
              </a:lnSpc>
              <a:buNone/>
            </a:pPr>
            <a:r>
              <a:rPr lang="en-US" sz="4283" b="1" kern="0" spc="-128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Role of Human Activities in Global Warming</a:t>
            </a:r>
            <a:endParaRPr lang="en-US" sz="4283" dirty="0"/>
          </a:p>
        </p:txBody>
      </p:sp>
      <p:sp>
        <p:nvSpPr>
          <p:cNvPr id="5" name="Text 2"/>
          <p:cNvSpPr/>
          <p:nvPr/>
        </p:nvSpPr>
        <p:spPr>
          <a:xfrm>
            <a:off x="2451973" y="1944291"/>
            <a:ext cx="2610683" cy="407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12"/>
              </a:lnSpc>
              <a:buNone/>
            </a:pPr>
            <a:r>
              <a:rPr lang="en-US" sz="2570" b="1" kern="0" spc="-7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Transportation</a:t>
            </a:r>
            <a:endParaRPr lang="en-US" sz="2570" dirty="0"/>
          </a:p>
        </p:txBody>
      </p:sp>
      <p:sp>
        <p:nvSpPr>
          <p:cNvPr id="6" name="Text 3"/>
          <p:cNvSpPr/>
          <p:nvPr/>
        </p:nvSpPr>
        <p:spPr>
          <a:xfrm>
            <a:off x="2451973" y="2456844"/>
            <a:ext cx="2539960" cy="1565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84"/>
              </a:lnSpc>
              <a:buSzPct val="100000"/>
              <a:buChar char="•"/>
            </a:pPr>
            <a:r>
              <a:rPr lang="en-US" sz="171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Fossil fuel-powered vehicles are a significant source of greenhouse gas emissions.</a:t>
            </a:r>
            <a:endParaRPr lang="en-US" sz="1713" dirty="0"/>
          </a:p>
        </p:txBody>
      </p:sp>
      <p:sp>
        <p:nvSpPr>
          <p:cNvPr id="7" name="Text 4"/>
          <p:cNvSpPr/>
          <p:nvPr/>
        </p:nvSpPr>
        <p:spPr>
          <a:xfrm>
            <a:off x="2451973" y="4583321"/>
            <a:ext cx="2539960" cy="1957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84"/>
              </a:lnSpc>
              <a:buSzPct val="100000"/>
              <a:buChar char="•"/>
            </a:pPr>
            <a:r>
              <a:rPr lang="en-US" sz="171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Encouraging sustainable transportation options, such as electric vehicles and public transport, can help curb global warming.</a:t>
            </a:r>
            <a:endParaRPr lang="en-US" sz="1713" dirty="0"/>
          </a:p>
        </p:txBody>
      </p:sp>
      <p:sp>
        <p:nvSpPr>
          <p:cNvPr id="8" name="Text 5"/>
          <p:cNvSpPr/>
          <p:nvPr/>
        </p:nvSpPr>
        <p:spPr>
          <a:xfrm>
            <a:off x="5878235" y="1944291"/>
            <a:ext cx="2610683" cy="407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12"/>
              </a:lnSpc>
              <a:buNone/>
            </a:pPr>
            <a:r>
              <a:rPr lang="en-US" sz="2570" b="1" kern="0" spc="-7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Agriculture</a:t>
            </a:r>
            <a:endParaRPr lang="en-US" sz="2570" dirty="0"/>
          </a:p>
        </p:txBody>
      </p:sp>
      <p:sp>
        <p:nvSpPr>
          <p:cNvPr id="9" name="Text 6"/>
          <p:cNvSpPr/>
          <p:nvPr/>
        </p:nvSpPr>
        <p:spPr>
          <a:xfrm>
            <a:off x="5878234" y="2458283"/>
            <a:ext cx="2539960" cy="23488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84"/>
              </a:lnSpc>
              <a:buSzPct val="100000"/>
              <a:buChar char="•"/>
            </a:pPr>
            <a:r>
              <a:rPr lang="en-US" sz="171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Intensive livestock farming and the use of synthetic fertilizers release methane and nitrous oxide, prominent greenhouse gases.</a:t>
            </a:r>
            <a:endParaRPr lang="en-US" sz="1713" dirty="0"/>
          </a:p>
        </p:txBody>
      </p:sp>
      <p:sp>
        <p:nvSpPr>
          <p:cNvPr id="10" name="Text 7"/>
          <p:cNvSpPr/>
          <p:nvPr/>
        </p:nvSpPr>
        <p:spPr>
          <a:xfrm>
            <a:off x="5878234" y="5352902"/>
            <a:ext cx="2539960" cy="1957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84"/>
              </a:lnSpc>
              <a:buSzPct val="100000"/>
              <a:buChar char="•"/>
            </a:pPr>
            <a:r>
              <a:rPr lang="en-US" sz="171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Adopting sustainable agricultural practices and reducing food waste are essential in combating global warming.</a:t>
            </a:r>
            <a:endParaRPr lang="en-US" sz="1713" dirty="0"/>
          </a:p>
        </p:txBody>
      </p:sp>
      <p:sp>
        <p:nvSpPr>
          <p:cNvPr id="11" name="Text 8"/>
          <p:cNvSpPr/>
          <p:nvPr/>
        </p:nvSpPr>
        <p:spPr>
          <a:xfrm>
            <a:off x="9304496" y="1944291"/>
            <a:ext cx="2815233" cy="407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12"/>
              </a:lnSpc>
              <a:buNone/>
            </a:pPr>
            <a:r>
              <a:rPr lang="en-US" sz="2570" b="1" kern="0" spc="-7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Waste Management</a:t>
            </a:r>
            <a:endParaRPr lang="en-US" sz="2570" dirty="0"/>
          </a:p>
        </p:txBody>
      </p:sp>
      <p:sp>
        <p:nvSpPr>
          <p:cNvPr id="12" name="Text 9"/>
          <p:cNvSpPr/>
          <p:nvPr/>
        </p:nvSpPr>
        <p:spPr>
          <a:xfrm>
            <a:off x="9304495" y="2456844"/>
            <a:ext cx="2539960" cy="1957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84"/>
              </a:lnSpc>
              <a:buSzPct val="100000"/>
              <a:buChar char="•"/>
            </a:pPr>
            <a:r>
              <a:rPr lang="en-US" sz="171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Improper waste disposal generates methane emissions from landfills, contributing to global warming.</a:t>
            </a:r>
            <a:endParaRPr lang="en-US" sz="1713" dirty="0"/>
          </a:p>
        </p:txBody>
      </p:sp>
      <p:sp>
        <p:nvSpPr>
          <p:cNvPr id="13" name="Text 10"/>
          <p:cNvSpPr/>
          <p:nvPr/>
        </p:nvSpPr>
        <p:spPr>
          <a:xfrm>
            <a:off x="9304496" y="5018517"/>
            <a:ext cx="2539960" cy="1957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84"/>
              </a:lnSpc>
              <a:buSzPct val="100000"/>
              <a:buChar char="•"/>
            </a:pPr>
            <a:r>
              <a:rPr lang="en-US" sz="171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Implementing effective recycling and waste reduction strategies is crucial for mitigating climate change.</a:t>
            </a:r>
            <a:endParaRPr lang="en-US" sz="171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62424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Impacts of Global Warming on Environment and Wildlife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57331"/>
            <a:ext cx="4855726" cy="2462927"/>
          </a:xfrm>
          <a:prstGeom prst="roundRect">
            <a:avLst>
              <a:gd name="adj" fmla="val 406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84371" y="2693313"/>
            <a:ext cx="22649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Coral Reefs at Risk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262670"/>
            <a:ext cx="438376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Rising water temperatures cause coral bleaching, threatening the biodiversity and beauty of these delicate marine ecosystems.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57331"/>
            <a:ext cx="4855726" cy="2462927"/>
          </a:xfrm>
          <a:prstGeom prst="roundRect">
            <a:avLst>
              <a:gd name="adj" fmla="val 406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62267" y="2693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Arctic Ice Loss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262670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Melting Arctic ice poses a great danger to polar bears and other Arctic species, disrupting their habitats and food sources.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5142428"/>
            <a:ext cx="4855726" cy="2462927"/>
          </a:xfrm>
          <a:prstGeom prst="roundRect">
            <a:avLst>
              <a:gd name="adj" fmla="val 406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2584371" y="5378410"/>
            <a:ext cx="33717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Range Shifts and Extinction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84371" y="5947767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 temperatures change, plant and animal species must adapt or face extinction, leading to significant ecological imbalances.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42428"/>
            <a:ext cx="4855726" cy="2462927"/>
          </a:xfrm>
          <a:prstGeom prst="roundRect">
            <a:avLst>
              <a:gd name="adj" fmla="val 406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662267" y="5378410"/>
            <a:ext cx="32124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Altered Migration Patterns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947767"/>
            <a:ext cx="438376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Global warming affects the timing and routes of migration for birds and other animals, potentially disrupting vital ecosystems.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348389" y="3067883"/>
            <a:ext cx="70605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 and Call to Action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Global warming demands immediate action. By embracing sustainable practices, transitioning to renewable energy, and advocating for climate policies, we can safeguard the planet for future generations.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595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Animesh Yadav</cp:lastModifiedBy>
  <cp:revision>2</cp:revision>
  <dcterms:created xsi:type="dcterms:W3CDTF">2023-10-23T19:54:29Z</dcterms:created>
  <dcterms:modified xsi:type="dcterms:W3CDTF">2023-10-23T20:08:03Z</dcterms:modified>
</cp:coreProperties>
</file>